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8" autoAdjust="0"/>
    <p:restoredTop sz="86347" autoAdjust="0"/>
  </p:normalViewPr>
  <p:slideViewPr>
    <p:cSldViewPr>
      <p:cViewPr>
        <p:scale>
          <a:sx n="66" d="100"/>
          <a:sy n="66" d="100"/>
        </p:scale>
        <p:origin x="12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6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Možnosti financovania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29C1AF"/>
                </a:solidFill>
              </a:rPr>
              <a:t>Financ</a:t>
            </a:r>
            <a:r>
              <a:rPr lang="sk-SK" dirty="0" smtClean="0">
                <a:solidFill>
                  <a:srgbClr val="29C1AF"/>
                </a:solidFill>
              </a:rPr>
              <a:t>ovanie </a:t>
            </a:r>
            <a:r>
              <a:rPr lang="en-GB" dirty="0" smtClean="0">
                <a:solidFill>
                  <a:srgbClr val="29C1AF"/>
                </a:solidFill>
              </a:rPr>
              <a:t>Start-up</a:t>
            </a:r>
            <a:r>
              <a:rPr lang="sk-SK" dirty="0" err="1" smtClean="0">
                <a:solidFill>
                  <a:srgbClr val="29C1AF"/>
                </a:solidFill>
              </a:rPr>
              <a:t>ov</a:t>
            </a:r>
            <a:endParaRPr lang="en-GB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Potreby financovania začínajúcich firiem sa definujú v biznis pláne alebo v biznis modely vtedy, keď je už známe: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aké množstvo financií je potrebné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 čo budú použité financie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harmonogram, kedy sú potrebné financie a v akej výške,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spôsob, akým budú pôžičky splatené a akým sa zaistí finančná návratnosť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65515"/>
          </a:xfrm>
        </p:spPr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Potreba financovania môže vyplynúť z mnohých podnikateľských požiadaviek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každá z nich má svoje vlastné charakteristické vlastnosti a mala by sa posudzovať samostatne: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zabezpečiť stabilnú základňu prílevu kapitálu,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kapitálové výdavky,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financovanie rozširovania prevádzky, napr. náklady na pracovníkov, kancelárie, infraštruktúru a pod.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bežné výdaje, napr. financovanie pohľadávok a zásob.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26</Words>
  <Application>Microsoft Office PowerPoint</Application>
  <PresentationFormat>Prezentácia na obrazovke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Možnosti financovania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46</cp:revision>
  <dcterms:created xsi:type="dcterms:W3CDTF">2017-03-08T21:43:37Z</dcterms:created>
  <dcterms:modified xsi:type="dcterms:W3CDTF">2018-01-16T19:02:01Z</dcterms:modified>
</cp:coreProperties>
</file>